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0" r:id="rId4"/>
    <p:sldId id="261" r:id="rId5"/>
    <p:sldId id="258" r:id="rId6"/>
    <p:sldId id="263" r:id="rId7"/>
    <p:sldId id="264" r:id="rId8"/>
    <p:sldId id="259" r:id="rId9"/>
    <p:sldId id="265" r:id="rId10"/>
    <p:sldId id="266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6"/>
    <p:restoredTop sz="94607"/>
  </p:normalViewPr>
  <p:slideViewPr>
    <p:cSldViewPr snapToGrid="0" snapToObjects="1" showGuides="1">
      <p:cViewPr varScale="1">
        <p:scale>
          <a:sx n="117" d="100"/>
          <a:sy n="117" d="100"/>
        </p:scale>
        <p:origin x="184" y="2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694E42-C96E-2247-B988-86B45EA6191C}" type="datetimeFigureOut">
              <a:rPr kumimoji="1" lang="ja-JP" altLang="en-US" smtClean="0"/>
              <a:t>2017/12/3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00F6E-F00C-3648-99A7-1AA74B7443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40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2017/12/3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95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2017/12/3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628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2017/12/3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4273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2017/12/3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806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2017/12/3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201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2017/12/3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46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2017/12/3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5779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2017/12/3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980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2017/12/3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082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2017/12/3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2650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2017/12/3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54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61998-3E94-494D-982A-B38312C10FAA}" type="datetimeFigureOut">
              <a:rPr kumimoji="1" lang="ja-JP" altLang="en-US" smtClean="0"/>
              <a:t>2017/12/3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9645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 smtClean="0"/>
              <a:t>Computational Physics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2017/12/1</a:t>
            </a:r>
            <a:endParaRPr lang="en-US" altLang="ja-JP" dirty="0"/>
          </a:p>
          <a:p>
            <a:r>
              <a:rPr kumimoji="1" lang="en-US" altLang="ja-JP" dirty="0" smtClean="0"/>
              <a:t>24F17017	</a:t>
            </a:r>
            <a:r>
              <a:rPr lang="en-US" altLang="ja-JP" dirty="0" smtClean="0"/>
              <a:t>Shohei Goda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3489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Comparison (Left: potential, Right: velocity)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398" y="1987487"/>
            <a:ext cx="5807529" cy="438791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28" y="1987487"/>
            <a:ext cx="5847449" cy="438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3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Implicit scheme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57" y="1780948"/>
            <a:ext cx="5332186" cy="394232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615" y="350988"/>
            <a:ext cx="4797328" cy="293264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414" y="3533819"/>
            <a:ext cx="4351015" cy="328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5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FTSC</a:t>
            </a:r>
            <a:r>
              <a:rPr kumimoji="1" lang="en-US" altLang="ja-JP" dirty="0" smtClean="0"/>
              <a:t> </a:t>
            </a:r>
            <a:r>
              <a:rPr kumimoji="1" lang="en-US" altLang="ja-JP" dirty="0" smtClean="0"/>
              <a:t>scheme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36" y="2068285"/>
            <a:ext cx="5237494" cy="391704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540" y="306388"/>
            <a:ext cx="4934273" cy="30861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673" y="3436032"/>
            <a:ext cx="4409970" cy="330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23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Crank-Nicolson</a:t>
            </a:r>
            <a:r>
              <a:rPr kumimoji="1" lang="en-US" altLang="ja-JP" dirty="0" smtClean="0"/>
              <a:t> scheme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78" y="1981200"/>
            <a:ext cx="5730422" cy="403286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892" y="174398"/>
            <a:ext cx="4847086" cy="303257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3526972"/>
            <a:ext cx="4218128" cy="313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82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Add the potential barrier (V=0.1,v=0.5)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2220685"/>
            <a:ext cx="4993978" cy="353332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336" y="2024743"/>
            <a:ext cx="5545333" cy="343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99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Add the potential barrier (V=0.3,v=0.5)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88" y="1970315"/>
            <a:ext cx="5286133" cy="363582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943" y="1970315"/>
            <a:ext cx="5111599" cy="373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12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Add the potential barrier (V=0.5,v=0.5)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13" y="2102610"/>
            <a:ext cx="5512701" cy="378550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27" y="2102610"/>
            <a:ext cx="5099957" cy="37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20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Change the particle velocity (V=0.5,v=1.0)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2013857"/>
            <a:ext cx="5528475" cy="388438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105" y="2013857"/>
            <a:ext cx="5414710" cy="386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91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Change the particle velocity (V=0.5,v=1.5)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21" y="2002971"/>
            <a:ext cx="5576523" cy="385717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525" y="1973941"/>
            <a:ext cx="5683075" cy="391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84008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3147</TotalTime>
  <Words>55</Words>
  <Application>Microsoft Macintosh PowerPoint</Application>
  <PresentationFormat>ワイド画面</PresentationFormat>
  <Paragraphs>12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Yu Gothic</vt:lpstr>
      <vt:lpstr>Yu Gothic Light</vt:lpstr>
      <vt:lpstr>Arial</vt:lpstr>
      <vt:lpstr>ホワイト</vt:lpstr>
      <vt:lpstr>Computational Physics</vt:lpstr>
      <vt:lpstr>Implicit scheme</vt:lpstr>
      <vt:lpstr>FTSC scheme</vt:lpstr>
      <vt:lpstr>Crank-Nicolson scheme</vt:lpstr>
      <vt:lpstr>Add the potential barrier (V=0.1,v=0.5)</vt:lpstr>
      <vt:lpstr>Add the potential barrier (V=0.3,v=0.5)</vt:lpstr>
      <vt:lpstr>Add the potential barrier (V=0.5,v=0.5)</vt:lpstr>
      <vt:lpstr>Change the particle velocity (V=0.5,v=1.0)</vt:lpstr>
      <vt:lpstr>Change the particle velocity (V=0.5,v=1.5)</vt:lpstr>
      <vt:lpstr>Comparison (Left: potential, Right: velocity)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計算物理学</dc:title>
  <dc:creator>Shohei Goda</dc:creator>
  <cp:lastModifiedBy>Shohei Goda</cp:lastModifiedBy>
  <cp:revision>35</cp:revision>
  <dcterms:created xsi:type="dcterms:W3CDTF">2017-10-15T01:22:46Z</dcterms:created>
  <dcterms:modified xsi:type="dcterms:W3CDTF">2017-12-03T10:43:26Z</dcterms:modified>
</cp:coreProperties>
</file>